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954000" cy="7296150"/>
  <p:notesSz cx="12954000" cy="72961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2026" y="2261806"/>
            <a:ext cx="11016298" cy="15321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44052" y="4085844"/>
            <a:ext cx="9072245" cy="1824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48017" y="1678114"/>
            <a:ext cx="5637752" cy="4815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674580" y="1678114"/>
            <a:ext cx="5637752" cy="4815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8017" y="291846"/>
            <a:ext cx="11664315" cy="1167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8017" y="1678114"/>
            <a:ext cx="11664315" cy="4815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406519" y="6785419"/>
            <a:ext cx="4147312" cy="364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48017" y="6785419"/>
            <a:ext cx="2980880" cy="364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331452" y="6785419"/>
            <a:ext cx="2980880" cy="364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2021-FiK-EASTER-escape-room03a-outline</dc:title>
  <dcterms:created xsi:type="dcterms:W3CDTF">2021-02-25T12:08:39Z</dcterms:created>
  <dcterms:modified xsi:type="dcterms:W3CDTF">2021-02-25T12:08:39Z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2021-02-25T00:00:00Z</vt:filetime>
  </property>
  <property fmtid="{D5CDD505-2E9C-101B-9397-08002B2CF9AE}" pid="3" name="Creator">
    <vt:lpwstr>Adobe Illustrator 24.3 (Macintosh)</vt:lpwstr>
  </property>
  <property fmtid="{D5CDD505-2E9C-101B-9397-08002B2CF9AE}" pid="4" name="LastSaved">
    <vt:filetime>2021-02-25T00:00:00Z</vt:filetime>
  </property>
</Properties>
</file>