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media/image1.jpeg" ContentType="image/jpeg"/>
  <Override PartName="/ppt/media/image2.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media/image3.jpeg" ContentType="image/jpeg"/>
  <Override PartName="/ppt/media/image4.jpeg" ContentType="image/jpeg"/>
  <Override PartName="/ppt/media/image5.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353"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1pPr>
    <a:lvl2pPr marL="0" marR="0" indent="457176" algn="l" defTabSz="914353"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2pPr>
    <a:lvl3pPr marL="0" marR="0" indent="914353" algn="l" defTabSz="914353"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3pPr>
    <a:lvl4pPr marL="0" marR="0" indent="1371530" algn="l" defTabSz="914353"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4pPr>
    <a:lvl5pPr marL="0" marR="0" indent="1828706" algn="l" defTabSz="914353"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5pPr>
    <a:lvl6pPr marL="0" marR="0" indent="2285882" algn="l" defTabSz="914353"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6pPr>
    <a:lvl7pPr marL="0" marR="0" indent="2743060" algn="l" defTabSz="914353"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7pPr>
    <a:lvl8pPr marL="0" marR="0" indent="3200236" algn="l" defTabSz="914353"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8pPr>
    <a:lvl9pPr marL="0" marR="0" indent="3657413" algn="l" defTabSz="914353"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b="def" i="def"/>
      <a:tcStyle>
        <a:tcBdr/>
        <a:fill>
          <a:solidFill>
            <a:srgbClr val="E8EC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41" name="Shape 41"/>
          <p:cNvSpPr/>
          <p:nvPr>
            <p:ph type="sldImg"/>
          </p:nvPr>
        </p:nvSpPr>
        <p:spPr>
          <a:xfrm>
            <a:off x="1143000" y="685800"/>
            <a:ext cx="4572000" cy="3429000"/>
          </a:xfrm>
          <a:prstGeom prst="rect">
            <a:avLst/>
          </a:prstGeom>
        </p:spPr>
        <p:txBody>
          <a:bodyPr/>
          <a:lstStyle/>
          <a:p>
            <a:pPr/>
          </a:p>
        </p:txBody>
      </p:sp>
      <p:sp>
        <p:nvSpPr>
          <p:cNvPr id="42" name="Shape 4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jpeg"/></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jpe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Slide">
    <p:spTree>
      <p:nvGrpSpPr>
        <p:cNvPr id="1" name=""/>
        <p:cNvGrpSpPr/>
        <p:nvPr/>
      </p:nvGrpSpPr>
      <p:grpSpPr>
        <a:xfrm>
          <a:off x="0" y="0"/>
          <a:ext cx="0" cy="0"/>
          <a:chOff x="0" y="0"/>
          <a:chExt cx="0" cy="0"/>
        </a:xfrm>
      </p:grpSpPr>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and Content">
    <p:spTree>
      <p:nvGrpSpPr>
        <p:cNvPr id="1" name=""/>
        <p:cNvGrpSpPr/>
        <p:nvPr/>
      </p:nvGrpSpPr>
      <p:grpSpPr>
        <a:xfrm>
          <a:off x="0" y="0"/>
          <a:ext cx="0" cy="0"/>
          <a:chOff x="0" y="0"/>
          <a:chExt cx="0" cy="0"/>
        </a:xfrm>
      </p:grpSpPr>
      <p:pic>
        <p:nvPicPr>
          <p:cNvPr id="20" name="Picture 7" descr="Picture 7"/>
          <p:cNvPicPr>
            <a:picLocks noChangeAspect="1"/>
          </p:cNvPicPr>
          <p:nvPr/>
        </p:nvPicPr>
        <p:blipFill>
          <a:blip r:embed="rId2">
            <a:extLst/>
          </a:blip>
          <a:stretch>
            <a:fillRect/>
          </a:stretch>
        </p:blipFill>
        <p:spPr>
          <a:xfrm>
            <a:off x="6948265" y="116632"/>
            <a:ext cx="1646043" cy="381883"/>
          </a:xfrm>
          <a:prstGeom prst="rect">
            <a:avLst/>
          </a:prstGeom>
          <a:ln w="12700">
            <a:miter lim="400000"/>
          </a:ln>
        </p:spPr>
      </p:pic>
      <p:sp>
        <p:nvSpPr>
          <p:cNvPr id="21" name="Title Text"/>
          <p:cNvSpPr txBox="1"/>
          <p:nvPr>
            <p:ph type="title"/>
          </p:nvPr>
        </p:nvSpPr>
        <p:spPr>
          <a:xfrm>
            <a:off x="457200" y="274638"/>
            <a:ext cx="8229600" cy="705601"/>
          </a:xfrm>
          <a:prstGeom prst="rect">
            <a:avLst/>
          </a:prstGeom>
        </p:spPr>
        <p:txBody>
          <a:bodyPr/>
          <a:lstStyle/>
          <a:p>
            <a:pPr/>
            <a:r>
              <a:t>Title Text</a:t>
            </a:r>
          </a:p>
        </p:txBody>
      </p:sp>
      <p:sp>
        <p:nvSpPr>
          <p:cNvPr id="22" name="Body Level One…"/>
          <p:cNvSpPr txBox="1"/>
          <p:nvPr>
            <p:ph type="body" idx="1"/>
          </p:nvPr>
        </p:nvSpPr>
        <p:spPr>
          <a:xfrm>
            <a:off x="457200" y="1123198"/>
            <a:ext cx="8229600" cy="5000401"/>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pic>
        <p:nvPicPr>
          <p:cNvPr id="23" name="Picture 6" descr="Picture 6"/>
          <p:cNvPicPr>
            <a:picLocks noChangeAspect="1"/>
          </p:cNvPicPr>
          <p:nvPr/>
        </p:nvPicPr>
        <p:blipFill>
          <a:blip r:embed="rId3">
            <a:extLst/>
          </a:blip>
          <a:stretch>
            <a:fillRect/>
          </a:stretch>
        </p:blipFill>
        <p:spPr>
          <a:xfrm>
            <a:off x="457200" y="6289756"/>
            <a:ext cx="2133600" cy="451613"/>
          </a:xfrm>
          <a:prstGeom prst="rect">
            <a:avLst/>
          </a:prstGeom>
          <a:ln w="12700">
            <a:miter lim="400000"/>
          </a:ln>
        </p:spPr>
      </p:pic>
      <p:sp>
        <p:nvSpPr>
          <p:cNvPr id="2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1_Title Slide">
    <p:spTree>
      <p:nvGrpSpPr>
        <p:cNvPr id="1" name=""/>
        <p:cNvGrpSpPr/>
        <p:nvPr/>
      </p:nvGrpSpPr>
      <p:grpSpPr>
        <a:xfrm>
          <a:off x="0" y="0"/>
          <a:ext cx="0" cy="0"/>
          <a:chOff x="0" y="0"/>
          <a:chExt cx="0" cy="0"/>
        </a:xfrm>
      </p:grpSpPr>
      <p:pic>
        <p:nvPicPr>
          <p:cNvPr id="31" name="Picture 7" descr="Picture 7"/>
          <p:cNvPicPr>
            <a:picLocks noChangeAspect="1"/>
          </p:cNvPicPr>
          <p:nvPr/>
        </p:nvPicPr>
        <p:blipFill>
          <a:blip r:embed="rId2">
            <a:extLst/>
          </a:blip>
          <a:stretch>
            <a:fillRect/>
          </a:stretch>
        </p:blipFill>
        <p:spPr>
          <a:xfrm>
            <a:off x="6948265" y="116632"/>
            <a:ext cx="1646043" cy="381883"/>
          </a:xfrm>
          <a:prstGeom prst="rect">
            <a:avLst/>
          </a:prstGeom>
          <a:ln w="12700">
            <a:miter lim="400000"/>
          </a:ln>
        </p:spPr>
      </p:pic>
      <p:sp>
        <p:nvSpPr>
          <p:cNvPr id="32" name="Title Text"/>
          <p:cNvSpPr txBox="1"/>
          <p:nvPr>
            <p:ph type="title"/>
          </p:nvPr>
        </p:nvSpPr>
        <p:spPr>
          <a:xfrm>
            <a:off x="685800" y="2130425"/>
            <a:ext cx="7772400" cy="1470025"/>
          </a:xfrm>
          <a:prstGeom prst="rect">
            <a:avLst/>
          </a:prstGeom>
        </p:spPr>
        <p:txBody>
          <a:bodyPr/>
          <a:lstStyle/>
          <a:p>
            <a:pPr/>
            <a:r>
              <a:t>Title Text</a:t>
            </a:r>
          </a:p>
        </p:txBody>
      </p:sp>
      <p:sp>
        <p:nvSpPr>
          <p:cNvPr id="33" name="Body Level One…"/>
          <p:cNvSpPr txBox="1"/>
          <p:nvPr>
            <p:ph type="body" sz="quarter" idx="1"/>
          </p:nvPr>
        </p:nvSpPr>
        <p:spPr>
          <a:xfrm>
            <a:off x="1371600" y="3886200"/>
            <a:ext cx="6400800" cy="1752600"/>
          </a:xfrm>
          <a:prstGeom prst="rect">
            <a:avLst/>
          </a:prstGeom>
        </p:spPr>
        <p:txBody>
          <a:bodyPr/>
          <a:lstStyle>
            <a:lvl1pPr marL="0" indent="0" algn="ctr">
              <a:defRPr>
                <a:solidFill>
                  <a:srgbClr val="888888"/>
                </a:solidFill>
              </a:defRPr>
            </a:lvl1pPr>
            <a:lvl2pPr marL="0" indent="457200" algn="ctr">
              <a:buSzTx/>
              <a:buNone/>
              <a:defRPr>
                <a:solidFill>
                  <a:srgbClr val="888888"/>
                </a:solidFill>
              </a:defRPr>
            </a:lvl2pPr>
            <a:lvl3pPr marL="0" indent="914400" algn="ctr">
              <a:buSzTx/>
              <a:buNone/>
              <a:defRPr>
                <a:solidFill>
                  <a:srgbClr val="888888"/>
                </a:solidFill>
              </a:defRPr>
            </a:lvl3pPr>
            <a:lvl4pPr marL="0" indent="1371600" algn="ctr">
              <a:buSzTx/>
              <a:buNone/>
              <a:defRPr>
                <a:solidFill>
                  <a:srgbClr val="888888"/>
                </a:solidFill>
              </a:defRPr>
            </a:lvl4pPr>
            <a:lvl5pPr marL="0" indent="1828800" algn="ctr">
              <a:buSzTx/>
              <a:buNone/>
              <a:defRPr>
                <a:solidFill>
                  <a:srgbClr val="888888"/>
                </a:solidFill>
              </a:defRPr>
            </a:lvl5pPr>
          </a:lstStyle>
          <a:p>
            <a:pPr/>
            <a:r>
              <a:t>Body Level One</a:t>
            </a:r>
          </a:p>
          <a:p>
            <a:pPr lvl="1"/>
            <a:r>
              <a:t>Body Level Two</a:t>
            </a:r>
          </a:p>
          <a:p>
            <a:pPr lvl="2"/>
            <a:r>
              <a:t>Body Level Three</a:t>
            </a:r>
          </a:p>
          <a:p>
            <a:pPr lvl="3"/>
            <a:r>
              <a:t>Body Level Four</a:t>
            </a:r>
          </a:p>
          <a:p>
            <a:pPr lvl="4"/>
            <a:r>
              <a:t>Body Level Five</a:t>
            </a:r>
          </a:p>
        </p:txBody>
      </p:sp>
      <p:pic>
        <p:nvPicPr>
          <p:cNvPr id="34" name="Picture 6" descr="Picture 6"/>
          <p:cNvPicPr>
            <a:picLocks noChangeAspect="1"/>
          </p:cNvPicPr>
          <p:nvPr/>
        </p:nvPicPr>
        <p:blipFill>
          <a:blip r:embed="rId3">
            <a:extLst/>
          </a:blip>
          <a:stretch>
            <a:fillRect/>
          </a:stretch>
        </p:blipFill>
        <p:spPr>
          <a:xfrm>
            <a:off x="457200" y="6289756"/>
            <a:ext cx="2133600" cy="451613"/>
          </a:xfrm>
          <a:prstGeom prst="rect">
            <a:avLst/>
          </a:prstGeom>
          <a:ln w="12700">
            <a:miter lim="400000"/>
          </a:ln>
        </p:spPr>
      </p:pic>
      <p:sp>
        <p:nvSpPr>
          <p:cNvPr id="3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image" Target="../media/image1.png"/><Relationship Id="rId4" Type="http://schemas.openxmlformats.org/officeDocument/2006/relationships/image" Target="../media/image2.jpeg"/><Relationship Id="rId5" Type="http://schemas.openxmlformats.org/officeDocument/2006/relationships/slideLayout" Target="../slideLayouts/slideLayout1.xml"/><Relationship Id="rId6" Type="http://schemas.openxmlformats.org/officeDocument/2006/relationships/slideLayout" Target="../slideLayouts/slideLayout2.xml"/><Relationship Id="rId7"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blipFill rotWithShape="1">
          <a:blip r:embed="rId2"/>
          <a:srcRect l="0" t="0" r="0" b="0"/>
          <a:stretch>
            <a:fillRect/>
          </a:stretch>
        </a:blipFill>
      </p:bgPr>
    </p:bg>
    <p:spTree>
      <p:nvGrpSpPr>
        <p:cNvPr id="1" name=""/>
        <p:cNvGrpSpPr/>
        <p:nvPr/>
      </p:nvGrpSpPr>
      <p:grpSpPr>
        <a:xfrm>
          <a:off x="0" y="0"/>
          <a:ext cx="0" cy="0"/>
          <a:chOff x="0" y="0"/>
          <a:chExt cx="0" cy="0"/>
        </a:xfrm>
      </p:grpSpPr>
      <p:pic>
        <p:nvPicPr>
          <p:cNvPr id="2" name="Picture 7" descr="Picture 7"/>
          <p:cNvPicPr>
            <a:picLocks noChangeAspect="1"/>
          </p:cNvPicPr>
          <p:nvPr/>
        </p:nvPicPr>
        <p:blipFill>
          <a:blip r:embed="rId3">
            <a:extLst/>
          </a:blip>
          <a:stretch>
            <a:fillRect/>
          </a:stretch>
        </p:blipFill>
        <p:spPr>
          <a:xfrm>
            <a:off x="6948265" y="116632"/>
            <a:ext cx="1646043" cy="381883"/>
          </a:xfrm>
          <a:prstGeom prst="rect">
            <a:avLst/>
          </a:prstGeom>
          <a:ln w="12700">
            <a:miter lim="400000"/>
          </a:ln>
        </p:spPr>
      </p:pic>
      <p:pic>
        <p:nvPicPr>
          <p:cNvPr id="3" name="Picture 4" descr="Picture 4"/>
          <p:cNvPicPr>
            <a:picLocks noChangeAspect="1"/>
          </p:cNvPicPr>
          <p:nvPr/>
        </p:nvPicPr>
        <p:blipFill>
          <a:blip r:embed="rId4">
            <a:extLst/>
          </a:blip>
          <a:stretch>
            <a:fillRect/>
          </a:stretch>
        </p:blipFill>
        <p:spPr>
          <a:xfrm>
            <a:off x="483839" y="6297474"/>
            <a:ext cx="2106961" cy="445974"/>
          </a:xfrm>
          <a:prstGeom prst="rect">
            <a:avLst/>
          </a:prstGeom>
          <a:ln w="12700">
            <a:miter lim="400000"/>
          </a:ln>
        </p:spPr>
      </p:pic>
      <p:sp>
        <p:nvSpPr>
          <p:cNvPr id="4" name="Title Text"/>
          <p:cNvSpPr txBox="1"/>
          <p:nvPr>
            <p:ph type="title"/>
          </p:nvPr>
        </p:nvSpPr>
        <p:spPr>
          <a:xfrm>
            <a:off x="457200" y="92074"/>
            <a:ext cx="8229600" cy="150812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p>
            <a:pPr/>
            <a:r>
              <a:t>Title Text</a:t>
            </a:r>
          </a:p>
        </p:txBody>
      </p:sp>
      <p:sp>
        <p:nvSpPr>
          <p:cNvPr id="5" name="Body Level One…"/>
          <p:cNvSpPr txBox="1"/>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6" name="Slide Number"/>
          <p:cNvSpPr txBox="1"/>
          <p:nvPr>
            <p:ph type="sldNum" sz="quarter" idx="2"/>
          </p:nvPr>
        </p:nvSpPr>
        <p:spPr>
          <a:xfrm>
            <a:off x="8428180" y="6414763"/>
            <a:ext cx="258620" cy="248302"/>
          </a:xfrm>
          <a:prstGeom prst="rect">
            <a:avLst/>
          </a:prstGeom>
          <a:ln w="12700">
            <a:miter lim="400000"/>
          </a:ln>
        </p:spPr>
        <p:txBody>
          <a:bodyPr wrap="none" lIns="45718" tIns="45718" rIns="45718" bIns="45718" anchor="ctr">
            <a:spAutoFit/>
          </a:bodyPr>
          <a:lstStyle>
            <a:lvl1pPr algn="r">
              <a:defRPr sz="1200">
                <a:solidFill>
                  <a:srgbClr val="888888"/>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5"/>
    <p:sldLayoutId id="2147483650" r:id="rId6"/>
    <p:sldLayoutId id="2147483651" r:id="rId7"/>
  </p:sldLayoutIdLst>
  <p:transition xmlns:p14="http://schemas.microsoft.com/office/powerpoint/2010/main" spd="med" advClick="1"/>
  <p:txStyles>
    <p:titleStyle>
      <a:lvl1pPr marL="0" marR="0" indent="0" algn="ctr" defTabSz="914353" rtl="0" latinLnBrk="0">
        <a:lnSpc>
          <a:spcPct val="100000"/>
        </a:lnSpc>
        <a:spcBef>
          <a:spcPts val="0"/>
        </a:spcBef>
        <a:spcAft>
          <a:spcPts val="0"/>
        </a:spcAft>
        <a:buClrTx/>
        <a:buSzTx/>
        <a:buFontTx/>
        <a:buNone/>
        <a:tabLst/>
        <a:defRPr b="0" baseline="0" cap="none" i="0" spc="0" strike="noStrike" sz="4400" u="none">
          <a:solidFill>
            <a:srgbClr val="29521E"/>
          </a:solidFill>
          <a:uFillTx/>
          <a:latin typeface="Centabel Book"/>
          <a:ea typeface="Centabel Book"/>
          <a:cs typeface="Centabel Book"/>
          <a:sym typeface="Centabel Book"/>
        </a:defRPr>
      </a:lvl1pPr>
      <a:lvl2pPr marL="0" marR="0" indent="0" algn="ctr" defTabSz="914353" rtl="0" latinLnBrk="0">
        <a:lnSpc>
          <a:spcPct val="100000"/>
        </a:lnSpc>
        <a:spcBef>
          <a:spcPts val="0"/>
        </a:spcBef>
        <a:spcAft>
          <a:spcPts val="0"/>
        </a:spcAft>
        <a:buClrTx/>
        <a:buSzTx/>
        <a:buFontTx/>
        <a:buNone/>
        <a:tabLst/>
        <a:defRPr b="0" baseline="0" cap="none" i="0" spc="0" strike="noStrike" sz="4400" u="none">
          <a:solidFill>
            <a:srgbClr val="29521E"/>
          </a:solidFill>
          <a:uFillTx/>
          <a:latin typeface="Centabel Book"/>
          <a:ea typeface="Centabel Book"/>
          <a:cs typeface="Centabel Book"/>
          <a:sym typeface="Centabel Book"/>
        </a:defRPr>
      </a:lvl2pPr>
      <a:lvl3pPr marL="0" marR="0" indent="0" algn="ctr" defTabSz="914353" rtl="0" latinLnBrk="0">
        <a:lnSpc>
          <a:spcPct val="100000"/>
        </a:lnSpc>
        <a:spcBef>
          <a:spcPts val="0"/>
        </a:spcBef>
        <a:spcAft>
          <a:spcPts val="0"/>
        </a:spcAft>
        <a:buClrTx/>
        <a:buSzTx/>
        <a:buFontTx/>
        <a:buNone/>
        <a:tabLst/>
        <a:defRPr b="0" baseline="0" cap="none" i="0" spc="0" strike="noStrike" sz="4400" u="none">
          <a:solidFill>
            <a:srgbClr val="29521E"/>
          </a:solidFill>
          <a:uFillTx/>
          <a:latin typeface="Centabel Book"/>
          <a:ea typeface="Centabel Book"/>
          <a:cs typeface="Centabel Book"/>
          <a:sym typeface="Centabel Book"/>
        </a:defRPr>
      </a:lvl3pPr>
      <a:lvl4pPr marL="0" marR="0" indent="0" algn="ctr" defTabSz="914353" rtl="0" latinLnBrk="0">
        <a:lnSpc>
          <a:spcPct val="100000"/>
        </a:lnSpc>
        <a:spcBef>
          <a:spcPts val="0"/>
        </a:spcBef>
        <a:spcAft>
          <a:spcPts val="0"/>
        </a:spcAft>
        <a:buClrTx/>
        <a:buSzTx/>
        <a:buFontTx/>
        <a:buNone/>
        <a:tabLst/>
        <a:defRPr b="0" baseline="0" cap="none" i="0" spc="0" strike="noStrike" sz="4400" u="none">
          <a:solidFill>
            <a:srgbClr val="29521E"/>
          </a:solidFill>
          <a:uFillTx/>
          <a:latin typeface="Centabel Book"/>
          <a:ea typeface="Centabel Book"/>
          <a:cs typeface="Centabel Book"/>
          <a:sym typeface="Centabel Book"/>
        </a:defRPr>
      </a:lvl4pPr>
      <a:lvl5pPr marL="0" marR="0" indent="0" algn="ctr" defTabSz="914353" rtl="0" latinLnBrk="0">
        <a:lnSpc>
          <a:spcPct val="100000"/>
        </a:lnSpc>
        <a:spcBef>
          <a:spcPts val="0"/>
        </a:spcBef>
        <a:spcAft>
          <a:spcPts val="0"/>
        </a:spcAft>
        <a:buClrTx/>
        <a:buSzTx/>
        <a:buFontTx/>
        <a:buNone/>
        <a:tabLst/>
        <a:defRPr b="0" baseline="0" cap="none" i="0" spc="0" strike="noStrike" sz="4400" u="none">
          <a:solidFill>
            <a:srgbClr val="29521E"/>
          </a:solidFill>
          <a:uFillTx/>
          <a:latin typeface="Centabel Book"/>
          <a:ea typeface="Centabel Book"/>
          <a:cs typeface="Centabel Book"/>
          <a:sym typeface="Centabel Book"/>
        </a:defRPr>
      </a:lvl5pPr>
      <a:lvl6pPr marL="0" marR="0" indent="0" algn="ctr" defTabSz="914353" rtl="0" latinLnBrk="0">
        <a:lnSpc>
          <a:spcPct val="100000"/>
        </a:lnSpc>
        <a:spcBef>
          <a:spcPts val="0"/>
        </a:spcBef>
        <a:spcAft>
          <a:spcPts val="0"/>
        </a:spcAft>
        <a:buClrTx/>
        <a:buSzTx/>
        <a:buFontTx/>
        <a:buNone/>
        <a:tabLst/>
        <a:defRPr b="0" baseline="0" cap="none" i="0" spc="0" strike="noStrike" sz="4400" u="none">
          <a:solidFill>
            <a:srgbClr val="29521E"/>
          </a:solidFill>
          <a:uFillTx/>
          <a:latin typeface="Centabel Book"/>
          <a:ea typeface="Centabel Book"/>
          <a:cs typeface="Centabel Book"/>
          <a:sym typeface="Centabel Book"/>
        </a:defRPr>
      </a:lvl6pPr>
      <a:lvl7pPr marL="0" marR="0" indent="0" algn="ctr" defTabSz="914353" rtl="0" latinLnBrk="0">
        <a:lnSpc>
          <a:spcPct val="100000"/>
        </a:lnSpc>
        <a:spcBef>
          <a:spcPts val="0"/>
        </a:spcBef>
        <a:spcAft>
          <a:spcPts val="0"/>
        </a:spcAft>
        <a:buClrTx/>
        <a:buSzTx/>
        <a:buFontTx/>
        <a:buNone/>
        <a:tabLst/>
        <a:defRPr b="0" baseline="0" cap="none" i="0" spc="0" strike="noStrike" sz="4400" u="none">
          <a:solidFill>
            <a:srgbClr val="29521E"/>
          </a:solidFill>
          <a:uFillTx/>
          <a:latin typeface="Centabel Book"/>
          <a:ea typeface="Centabel Book"/>
          <a:cs typeface="Centabel Book"/>
          <a:sym typeface="Centabel Book"/>
        </a:defRPr>
      </a:lvl7pPr>
      <a:lvl8pPr marL="0" marR="0" indent="0" algn="ctr" defTabSz="914353" rtl="0" latinLnBrk="0">
        <a:lnSpc>
          <a:spcPct val="100000"/>
        </a:lnSpc>
        <a:spcBef>
          <a:spcPts val="0"/>
        </a:spcBef>
        <a:spcAft>
          <a:spcPts val="0"/>
        </a:spcAft>
        <a:buClrTx/>
        <a:buSzTx/>
        <a:buFontTx/>
        <a:buNone/>
        <a:tabLst/>
        <a:defRPr b="0" baseline="0" cap="none" i="0" spc="0" strike="noStrike" sz="4400" u="none">
          <a:solidFill>
            <a:srgbClr val="29521E"/>
          </a:solidFill>
          <a:uFillTx/>
          <a:latin typeface="Centabel Book"/>
          <a:ea typeface="Centabel Book"/>
          <a:cs typeface="Centabel Book"/>
          <a:sym typeface="Centabel Book"/>
        </a:defRPr>
      </a:lvl8pPr>
      <a:lvl9pPr marL="0" marR="0" indent="0" algn="ctr" defTabSz="914353" rtl="0" latinLnBrk="0">
        <a:lnSpc>
          <a:spcPct val="100000"/>
        </a:lnSpc>
        <a:spcBef>
          <a:spcPts val="0"/>
        </a:spcBef>
        <a:spcAft>
          <a:spcPts val="0"/>
        </a:spcAft>
        <a:buClrTx/>
        <a:buSzTx/>
        <a:buFontTx/>
        <a:buNone/>
        <a:tabLst/>
        <a:defRPr b="0" baseline="0" cap="none" i="0" spc="0" strike="noStrike" sz="4400" u="none">
          <a:solidFill>
            <a:srgbClr val="29521E"/>
          </a:solidFill>
          <a:uFillTx/>
          <a:latin typeface="Centabel Book"/>
          <a:ea typeface="Centabel Book"/>
          <a:cs typeface="Centabel Book"/>
          <a:sym typeface="Centabel Book"/>
        </a:defRPr>
      </a:lvl9pPr>
    </p:titleStyle>
    <p:bodyStyle>
      <a:lvl1pPr marL="342882" marR="0" indent="-342882" algn="l" defTabSz="914353" rtl="0" latinLnBrk="0">
        <a:lnSpc>
          <a:spcPct val="100000"/>
        </a:lnSpc>
        <a:spcBef>
          <a:spcPts val="700"/>
        </a:spcBef>
        <a:spcAft>
          <a:spcPts val="0"/>
        </a:spcAft>
        <a:buClrTx/>
        <a:buSzTx/>
        <a:buFontTx/>
        <a:buNone/>
        <a:tabLst/>
        <a:defRPr b="0" baseline="0" cap="none" i="0" spc="0" strike="noStrike" sz="3200" u="none">
          <a:solidFill>
            <a:srgbClr val="29521E"/>
          </a:solidFill>
          <a:uFillTx/>
          <a:latin typeface="Centabel Book"/>
          <a:ea typeface="Centabel Book"/>
          <a:cs typeface="Centabel Book"/>
          <a:sym typeface="Centabel Book"/>
        </a:defRPr>
      </a:lvl1pPr>
      <a:lvl2pPr marL="783731" marR="0" indent="-326555" algn="l" defTabSz="914353" rtl="0" latinLnBrk="0">
        <a:lnSpc>
          <a:spcPct val="100000"/>
        </a:lnSpc>
        <a:spcBef>
          <a:spcPts val="700"/>
        </a:spcBef>
        <a:spcAft>
          <a:spcPts val="0"/>
        </a:spcAft>
        <a:buClrTx/>
        <a:buSzPct val="100000"/>
        <a:buFontTx/>
        <a:buChar char="–"/>
        <a:tabLst/>
        <a:defRPr b="0" baseline="0" cap="none" i="0" spc="0" strike="noStrike" sz="3200" u="none">
          <a:solidFill>
            <a:srgbClr val="29521E"/>
          </a:solidFill>
          <a:uFillTx/>
          <a:latin typeface="Centabel Book"/>
          <a:ea typeface="Centabel Book"/>
          <a:cs typeface="Centabel Book"/>
          <a:sym typeface="Centabel Book"/>
        </a:defRPr>
      </a:lvl2pPr>
      <a:lvl3pPr marL="1219137" marR="0" indent="-304784" algn="l" defTabSz="914353" rtl="0" latinLnBrk="0">
        <a:lnSpc>
          <a:spcPct val="100000"/>
        </a:lnSpc>
        <a:spcBef>
          <a:spcPts val="700"/>
        </a:spcBef>
        <a:spcAft>
          <a:spcPts val="0"/>
        </a:spcAft>
        <a:buClrTx/>
        <a:buSzPct val="100000"/>
        <a:buFontTx/>
        <a:buChar char="•"/>
        <a:tabLst/>
        <a:defRPr b="0" baseline="0" cap="none" i="0" spc="0" strike="noStrike" sz="3200" u="none">
          <a:solidFill>
            <a:srgbClr val="29521E"/>
          </a:solidFill>
          <a:uFillTx/>
          <a:latin typeface="Centabel Book"/>
          <a:ea typeface="Centabel Book"/>
          <a:cs typeface="Centabel Book"/>
          <a:sym typeface="Centabel Book"/>
        </a:defRPr>
      </a:lvl3pPr>
      <a:lvl4pPr marL="1737270" marR="0" indent="-365740" algn="l" defTabSz="914353" rtl="0" latinLnBrk="0">
        <a:lnSpc>
          <a:spcPct val="100000"/>
        </a:lnSpc>
        <a:spcBef>
          <a:spcPts val="700"/>
        </a:spcBef>
        <a:spcAft>
          <a:spcPts val="0"/>
        </a:spcAft>
        <a:buClrTx/>
        <a:buSzPct val="100000"/>
        <a:buFontTx/>
        <a:buChar char="–"/>
        <a:tabLst/>
        <a:defRPr b="0" baseline="0" cap="none" i="0" spc="0" strike="noStrike" sz="3200" u="none">
          <a:solidFill>
            <a:srgbClr val="29521E"/>
          </a:solidFill>
          <a:uFillTx/>
          <a:latin typeface="Centabel Book"/>
          <a:ea typeface="Centabel Book"/>
          <a:cs typeface="Centabel Book"/>
          <a:sym typeface="Centabel Book"/>
        </a:defRPr>
      </a:lvl4pPr>
      <a:lvl5pPr marL="2194447" marR="0" indent="-365740" algn="l" defTabSz="914353" rtl="0" latinLnBrk="0">
        <a:lnSpc>
          <a:spcPct val="100000"/>
        </a:lnSpc>
        <a:spcBef>
          <a:spcPts val="700"/>
        </a:spcBef>
        <a:spcAft>
          <a:spcPts val="0"/>
        </a:spcAft>
        <a:buClrTx/>
        <a:buSzPct val="100000"/>
        <a:buFontTx/>
        <a:buChar char="»"/>
        <a:tabLst/>
        <a:defRPr b="0" baseline="0" cap="none" i="0" spc="0" strike="noStrike" sz="3200" u="none">
          <a:solidFill>
            <a:srgbClr val="29521E"/>
          </a:solidFill>
          <a:uFillTx/>
          <a:latin typeface="Centabel Book"/>
          <a:ea typeface="Centabel Book"/>
          <a:cs typeface="Centabel Book"/>
          <a:sym typeface="Centabel Book"/>
        </a:defRPr>
      </a:lvl5pPr>
      <a:lvl6pPr marL="2651623" marR="0" indent="-365740" algn="l" defTabSz="914353" rtl="0" latinLnBrk="0">
        <a:lnSpc>
          <a:spcPct val="100000"/>
        </a:lnSpc>
        <a:spcBef>
          <a:spcPts val="700"/>
        </a:spcBef>
        <a:spcAft>
          <a:spcPts val="0"/>
        </a:spcAft>
        <a:buClrTx/>
        <a:buSzPct val="100000"/>
        <a:buFontTx/>
        <a:buChar char="•"/>
        <a:tabLst/>
        <a:defRPr b="0" baseline="0" cap="none" i="0" spc="0" strike="noStrike" sz="3200" u="none">
          <a:solidFill>
            <a:srgbClr val="29521E"/>
          </a:solidFill>
          <a:uFillTx/>
          <a:latin typeface="Centabel Book"/>
          <a:ea typeface="Centabel Book"/>
          <a:cs typeface="Centabel Book"/>
          <a:sym typeface="Centabel Book"/>
        </a:defRPr>
      </a:lvl6pPr>
      <a:lvl7pPr marL="3108800" marR="0" indent="-365740" algn="l" defTabSz="914353" rtl="0" latinLnBrk="0">
        <a:lnSpc>
          <a:spcPct val="100000"/>
        </a:lnSpc>
        <a:spcBef>
          <a:spcPts val="700"/>
        </a:spcBef>
        <a:spcAft>
          <a:spcPts val="0"/>
        </a:spcAft>
        <a:buClrTx/>
        <a:buSzPct val="100000"/>
        <a:buFontTx/>
        <a:buChar char="•"/>
        <a:tabLst/>
        <a:defRPr b="0" baseline="0" cap="none" i="0" spc="0" strike="noStrike" sz="3200" u="none">
          <a:solidFill>
            <a:srgbClr val="29521E"/>
          </a:solidFill>
          <a:uFillTx/>
          <a:latin typeface="Centabel Book"/>
          <a:ea typeface="Centabel Book"/>
          <a:cs typeface="Centabel Book"/>
          <a:sym typeface="Centabel Book"/>
        </a:defRPr>
      </a:lvl7pPr>
      <a:lvl8pPr marL="3565977" marR="0" indent="-365740" algn="l" defTabSz="914353" rtl="0" latinLnBrk="0">
        <a:lnSpc>
          <a:spcPct val="100000"/>
        </a:lnSpc>
        <a:spcBef>
          <a:spcPts val="700"/>
        </a:spcBef>
        <a:spcAft>
          <a:spcPts val="0"/>
        </a:spcAft>
        <a:buClrTx/>
        <a:buSzPct val="100000"/>
        <a:buFontTx/>
        <a:buChar char="•"/>
        <a:tabLst/>
        <a:defRPr b="0" baseline="0" cap="none" i="0" spc="0" strike="noStrike" sz="3200" u="none">
          <a:solidFill>
            <a:srgbClr val="29521E"/>
          </a:solidFill>
          <a:uFillTx/>
          <a:latin typeface="Centabel Book"/>
          <a:ea typeface="Centabel Book"/>
          <a:cs typeface="Centabel Book"/>
          <a:sym typeface="Centabel Book"/>
        </a:defRPr>
      </a:lvl8pPr>
      <a:lvl9pPr marL="4023154" marR="0" indent="-365740" algn="l" defTabSz="914353" rtl="0" latinLnBrk="0">
        <a:lnSpc>
          <a:spcPct val="100000"/>
        </a:lnSpc>
        <a:spcBef>
          <a:spcPts val="700"/>
        </a:spcBef>
        <a:spcAft>
          <a:spcPts val="0"/>
        </a:spcAft>
        <a:buClrTx/>
        <a:buSzPct val="100000"/>
        <a:buFontTx/>
        <a:buChar char="•"/>
        <a:tabLst/>
        <a:defRPr b="0" baseline="0" cap="none" i="0" spc="0" strike="noStrike" sz="3200" u="none">
          <a:solidFill>
            <a:srgbClr val="29521E"/>
          </a:solidFill>
          <a:uFillTx/>
          <a:latin typeface="Centabel Book"/>
          <a:ea typeface="Centabel Book"/>
          <a:cs typeface="Centabel Book"/>
          <a:sym typeface="Centabel Book"/>
        </a:defRPr>
      </a:lvl9pPr>
    </p:bodyStyle>
    <p:otherStyle>
      <a:lvl1pPr marL="0" marR="0" indent="0" algn="r" defTabSz="914353"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457176" algn="r" defTabSz="914353"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914353" algn="r" defTabSz="914353"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1371530" algn="r" defTabSz="914353"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1828706" algn="r" defTabSz="914353"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2285882" algn="r" defTabSz="914353"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2743060" algn="r" defTabSz="914353"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3200236" algn="r" defTabSz="914353"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3657413" algn="r" defTabSz="914353"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3.jpeg"/></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4.jpeg"/></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FFFFFF"/>
        </a:solidFill>
      </p:bgPr>
    </p:bg>
    <p:spTree>
      <p:nvGrpSpPr>
        <p:cNvPr id="1" name=""/>
        <p:cNvGrpSpPr/>
        <p:nvPr/>
      </p:nvGrpSpPr>
      <p:grpSpPr>
        <a:xfrm>
          <a:off x="0" y="0"/>
          <a:ext cx="0" cy="0"/>
          <a:chOff x="0" y="0"/>
          <a:chExt cx="0" cy="0"/>
        </a:xfrm>
      </p:grpSpPr>
      <p:pic>
        <p:nvPicPr>
          <p:cNvPr id="44" name="Picture 2" descr="Picture 2"/>
          <p:cNvPicPr>
            <a:picLocks noChangeAspect="1"/>
          </p:cNvPicPr>
          <p:nvPr/>
        </p:nvPicPr>
        <p:blipFill>
          <a:blip r:embed="rId2">
            <a:extLst/>
          </a:blip>
          <a:stretch>
            <a:fillRect/>
          </a:stretch>
        </p:blipFill>
        <p:spPr>
          <a:xfrm>
            <a:off x="899591" y="260647"/>
            <a:ext cx="7007598" cy="5255699"/>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FFFFFF"/>
        </a:solidFill>
      </p:bgPr>
    </p:bg>
    <p:spTree>
      <p:nvGrpSpPr>
        <p:cNvPr id="1" name=""/>
        <p:cNvGrpSpPr/>
        <p:nvPr/>
      </p:nvGrpSpPr>
      <p:grpSpPr>
        <a:xfrm>
          <a:off x="0" y="0"/>
          <a:ext cx="0" cy="0"/>
          <a:chOff x="0" y="0"/>
          <a:chExt cx="0" cy="0"/>
        </a:xfrm>
      </p:grpSpPr>
      <p:pic>
        <p:nvPicPr>
          <p:cNvPr id="46" name="Picture 2" descr="Picture 2"/>
          <p:cNvPicPr>
            <a:picLocks noChangeAspect="1"/>
          </p:cNvPicPr>
          <p:nvPr/>
        </p:nvPicPr>
        <p:blipFill>
          <a:blip r:embed="rId2">
            <a:extLst/>
          </a:blip>
          <a:stretch>
            <a:fillRect/>
          </a:stretch>
        </p:blipFill>
        <p:spPr>
          <a:xfrm>
            <a:off x="827583" y="279538"/>
            <a:ext cx="7128793" cy="5346595"/>
          </a:xfrm>
          <a:prstGeom prst="rect">
            <a:avLst/>
          </a:prstGeom>
          <a:ln w="12700">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FFFFFF"/>
        </a:solidFill>
      </p:bgPr>
    </p:bg>
    <p:spTree>
      <p:nvGrpSpPr>
        <p:cNvPr id="1" name=""/>
        <p:cNvGrpSpPr/>
        <p:nvPr/>
      </p:nvGrpSpPr>
      <p:grpSpPr>
        <a:xfrm>
          <a:off x="0" y="0"/>
          <a:ext cx="0" cy="0"/>
          <a:chOff x="0" y="0"/>
          <a:chExt cx="0" cy="0"/>
        </a:xfrm>
      </p:grpSpPr>
      <p:sp>
        <p:nvSpPr>
          <p:cNvPr id="48" name="Rectangle 3"/>
          <p:cNvSpPr txBox="1"/>
          <p:nvPr/>
        </p:nvSpPr>
        <p:spPr>
          <a:xfrm>
            <a:off x="585271" y="1268759"/>
            <a:ext cx="7973458" cy="39522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marL="342882" indent="-342882">
              <a:spcBef>
                <a:spcPts val="700"/>
              </a:spcBef>
              <a:defRPr sz="3200">
                <a:solidFill>
                  <a:srgbClr val="29521E"/>
                </a:solidFill>
                <a:latin typeface="Centabel Book"/>
                <a:ea typeface="Centabel Book"/>
                <a:cs typeface="Centabel Book"/>
                <a:sym typeface="Centabel Book"/>
              </a:defRPr>
            </a:lvl1pPr>
          </a:lstStyle>
          <a:p>
            <a:pPr/>
            <a:r>
              <a:t>“Why are you looking for a living person here? This is a place for the dead. Jesus is not here. He has risen from death! Do you remember what he said in Galilee?  He said that the Son of Man must be given to evil men, be killed on a cross, and rise from death on the third day.”</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FFFFFF"/>
        </a:solidFill>
      </p:bgPr>
    </p:bg>
    <p:spTree>
      <p:nvGrpSpPr>
        <p:cNvPr id="1" name=""/>
        <p:cNvGrpSpPr/>
        <p:nvPr/>
      </p:nvGrpSpPr>
      <p:grpSpPr>
        <a:xfrm>
          <a:off x="0" y="0"/>
          <a:ext cx="0" cy="0"/>
          <a:chOff x="0" y="0"/>
          <a:chExt cx="0" cy="0"/>
        </a:xfrm>
      </p:grpSpPr>
      <p:pic>
        <p:nvPicPr>
          <p:cNvPr id="50" name="Picture 2" descr="Picture 2"/>
          <p:cNvPicPr>
            <a:picLocks noChangeAspect="1"/>
          </p:cNvPicPr>
          <p:nvPr/>
        </p:nvPicPr>
        <p:blipFill>
          <a:blip r:embed="rId2">
            <a:extLst/>
          </a:blip>
          <a:stretch>
            <a:fillRect/>
          </a:stretch>
        </p:blipFill>
        <p:spPr>
          <a:xfrm>
            <a:off x="2483767" y="116632"/>
            <a:ext cx="3960442" cy="5280589"/>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353"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353"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353"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353"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