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00" y="6165977"/>
            <a:ext cx="2624400" cy="5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6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00" y="6165977"/>
            <a:ext cx="2624400" cy="5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2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8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3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8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1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182F-27B8-4826-876F-664790C3579A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A87A-4550-4BE2-8876-F810B7070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2012 Summer Olympics Opening Ceremony Fireworks Tower 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4" y="101343"/>
            <a:ext cx="8925420" cy="59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15977" y="6349285"/>
            <a:ext cx="1138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Image: </a:t>
            </a:r>
            <a:r>
              <a:rPr lang="en-GB" sz="1400" dirty="0" err="1" smtClean="0"/>
              <a:t>Edvvc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9846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lympic flame at opening cerem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5" y="555178"/>
            <a:ext cx="7620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15977" y="6349285"/>
            <a:ext cx="1343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Image: </a:t>
            </a:r>
            <a:r>
              <a:rPr lang="en-GB" sz="1400" dirty="0" err="1" smtClean="0"/>
              <a:t>Alterego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67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167760"/>
            <a:ext cx="8963696" cy="5952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5977" y="6349285"/>
            <a:ext cx="150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Image: Nick Webb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0122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3" y="259926"/>
            <a:ext cx="8860665" cy="5897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5977" y="6349285"/>
            <a:ext cx="100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Image: </a:t>
            </a:r>
            <a:r>
              <a:rPr lang="en-GB" sz="1400" dirty="0" err="1" smtClean="0"/>
              <a:t>kHe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973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KOCIS Korea London Olympics TeamKorea 01 (768349948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180304"/>
            <a:ext cx="9030706" cy="60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15977" y="6349285"/>
            <a:ext cx="1430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Image: Korea.net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7826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83AAE4613AB4E87672113ED4333A3" ma:contentTypeVersion="4" ma:contentTypeDescription="Create a new document." ma:contentTypeScope="" ma:versionID="e436deca66404f3f1b5274589a7cfb75">
  <xsd:schema xmlns:xsd="http://www.w3.org/2001/XMLSchema" xmlns:xs="http://www.w3.org/2001/XMLSchema" xmlns:p="http://schemas.microsoft.com/office/2006/metadata/properties" xmlns:ns2="49591b6c-4ee6-4f1e-a72f-dcdf5326e80a" targetNamespace="http://schemas.microsoft.com/office/2006/metadata/properties" ma:root="true" ma:fieldsID="32c61125115299c3df982a68413d63a2" ns2:_="">
    <xsd:import namespace="49591b6c-4ee6-4f1e-a72f-dcdf5326e8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1b6c-4ee6-4f1e-a72f-dcdf5326e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ECD1EC-A2A4-41FF-AD12-F529A48A0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91b6c-4ee6-4f1e-a72f-dcdf5326e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67DFBA-F628-440F-A9A2-4593684102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2D2C6-48C7-479C-A214-4A1872E2CFF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9591b6c-4ee6-4f1e-a72f-dcdf5326e8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3</cp:revision>
  <dcterms:created xsi:type="dcterms:W3CDTF">2017-03-23T11:57:24Z</dcterms:created>
  <dcterms:modified xsi:type="dcterms:W3CDTF">2017-03-23T12:14:39Z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0x010100B1B83AAE4613AB4E87672113ED4333A3</vt:lpwstr>
  </property>
</Properties>
</file>