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5" name="Shape 17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Text"/>
          <p:cNvSpPr txBox="1"/>
          <p:nvPr>
            <p:ph type="title"/>
          </p:nvPr>
        </p:nvSpPr>
        <p:spPr>
          <a:xfrm>
            <a:off x="685800" y="1122362"/>
            <a:ext cx="77724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3" name="Body Level One…"/>
          <p:cNvSpPr txBox="1"/>
          <p:nvPr>
            <p:ph type="body" sz="quarter" idx="1"/>
          </p:nvPr>
        </p:nvSpPr>
        <p:spPr>
          <a:xfrm>
            <a:off x="1143000" y="3602037"/>
            <a:ext cx="6858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14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40785" y="6237415"/>
            <a:ext cx="2286903" cy="484062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Text"/>
          <p:cNvSpPr txBox="1"/>
          <p:nvPr>
            <p:ph type="title"/>
          </p:nvPr>
        </p:nvSpPr>
        <p:spPr>
          <a:xfrm>
            <a:off x="1143000" y="1122362"/>
            <a:ext cx="6858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95" name="Body Level One…"/>
          <p:cNvSpPr txBox="1"/>
          <p:nvPr>
            <p:ph type="body" sz="quarter" idx="1"/>
          </p:nvPr>
        </p:nvSpPr>
        <p:spPr>
          <a:xfrm>
            <a:off x="1143000" y="3602037"/>
            <a:ext cx="6858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" name="Slide Number"/>
          <p:cNvSpPr txBox="1"/>
          <p:nvPr>
            <p:ph type="sldNum" sz="quarter" idx="2"/>
          </p:nvPr>
        </p:nvSpPr>
        <p:spPr>
          <a:xfrm>
            <a:off x="8256726" y="6414760"/>
            <a:ext cx="258624" cy="248305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le Text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5" name="Slide Number"/>
          <p:cNvSpPr txBox="1"/>
          <p:nvPr>
            <p:ph type="sldNum" sz="quarter" idx="2"/>
          </p:nvPr>
        </p:nvSpPr>
        <p:spPr>
          <a:xfrm>
            <a:off x="8256726" y="6414760"/>
            <a:ext cx="258624" cy="248305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itle Text"/>
          <p:cNvSpPr txBox="1"/>
          <p:nvPr>
            <p:ph type="title"/>
          </p:nvPr>
        </p:nvSpPr>
        <p:spPr>
          <a:xfrm>
            <a:off x="623887" y="1709738"/>
            <a:ext cx="7886701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13" name="Body Level One…"/>
          <p:cNvSpPr txBox="1"/>
          <p:nvPr>
            <p:ph type="body" sz="quarter" idx="1"/>
          </p:nvPr>
        </p:nvSpPr>
        <p:spPr>
          <a:xfrm>
            <a:off x="623887" y="4589462"/>
            <a:ext cx="78867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4" name="Slide Number"/>
          <p:cNvSpPr txBox="1"/>
          <p:nvPr>
            <p:ph type="sldNum" sz="quarter" idx="2"/>
          </p:nvPr>
        </p:nvSpPr>
        <p:spPr>
          <a:xfrm>
            <a:off x="8256726" y="6414760"/>
            <a:ext cx="258624" cy="248305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itle Text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2" name="Body Level One…"/>
          <p:cNvSpPr txBox="1"/>
          <p:nvPr>
            <p:ph type="body"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3" name="Slide Number"/>
          <p:cNvSpPr txBox="1"/>
          <p:nvPr>
            <p:ph type="sldNum" sz="quarter" idx="2"/>
          </p:nvPr>
        </p:nvSpPr>
        <p:spPr>
          <a:xfrm>
            <a:off x="8256726" y="6414760"/>
            <a:ext cx="258624" cy="248305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itle Text"/>
          <p:cNvSpPr txBox="1"/>
          <p:nvPr>
            <p:ph type="title"/>
          </p:nvPr>
        </p:nvSpPr>
        <p:spPr>
          <a:xfrm>
            <a:off x="630237" y="365125"/>
            <a:ext cx="78867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31" name="Body Level One…"/>
          <p:cNvSpPr txBox="1"/>
          <p:nvPr>
            <p:ph type="body" sz="quarter" idx="1"/>
          </p:nvPr>
        </p:nvSpPr>
        <p:spPr>
          <a:xfrm>
            <a:off x="630237" y="1681163"/>
            <a:ext cx="386873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2" name="Text Placeholder 4"/>
          <p:cNvSpPr/>
          <p:nvPr>
            <p:ph type="body" sz="quarter" idx="21"/>
          </p:nvPr>
        </p:nvSpPr>
        <p:spPr>
          <a:xfrm>
            <a:off x="4629150" y="1681163"/>
            <a:ext cx="38877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133" name="Slide Number"/>
          <p:cNvSpPr txBox="1"/>
          <p:nvPr>
            <p:ph type="sldNum" sz="quarter" idx="2"/>
          </p:nvPr>
        </p:nvSpPr>
        <p:spPr>
          <a:xfrm>
            <a:off x="8256726" y="6414760"/>
            <a:ext cx="258624" cy="248305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itle Text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41" name="Slide Number"/>
          <p:cNvSpPr txBox="1"/>
          <p:nvPr>
            <p:ph type="sldNum" sz="quarter" idx="2"/>
          </p:nvPr>
        </p:nvSpPr>
        <p:spPr>
          <a:xfrm>
            <a:off x="8256726" y="6414760"/>
            <a:ext cx="258624" cy="248305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lide Number"/>
          <p:cNvSpPr txBox="1"/>
          <p:nvPr>
            <p:ph type="sldNum" sz="quarter" idx="2"/>
          </p:nvPr>
        </p:nvSpPr>
        <p:spPr>
          <a:xfrm>
            <a:off x="8256726" y="6414760"/>
            <a:ext cx="258624" cy="248305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itle Text"/>
          <p:cNvSpPr txBox="1"/>
          <p:nvPr>
            <p:ph type="title"/>
          </p:nvPr>
        </p:nvSpPr>
        <p:spPr>
          <a:xfrm>
            <a:off x="630237" y="457200"/>
            <a:ext cx="2949576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156" name="Body Level One…"/>
          <p:cNvSpPr txBox="1"/>
          <p:nvPr>
            <p:ph type="body" sz="half" idx="1"/>
          </p:nvPr>
        </p:nvSpPr>
        <p:spPr>
          <a:xfrm>
            <a:off x="3887787" y="987425"/>
            <a:ext cx="462915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7" name="Text Placeholder 3"/>
          <p:cNvSpPr/>
          <p:nvPr>
            <p:ph type="body" sz="quarter" idx="21"/>
          </p:nvPr>
        </p:nvSpPr>
        <p:spPr>
          <a:xfrm>
            <a:off x="630237" y="2057400"/>
            <a:ext cx="2949576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158" name="Slide Number"/>
          <p:cNvSpPr txBox="1"/>
          <p:nvPr>
            <p:ph type="sldNum" sz="quarter" idx="2"/>
          </p:nvPr>
        </p:nvSpPr>
        <p:spPr>
          <a:xfrm>
            <a:off x="8256726" y="6414760"/>
            <a:ext cx="258624" cy="248305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itle Text"/>
          <p:cNvSpPr txBox="1"/>
          <p:nvPr>
            <p:ph type="title"/>
          </p:nvPr>
        </p:nvSpPr>
        <p:spPr>
          <a:xfrm>
            <a:off x="630237" y="457200"/>
            <a:ext cx="2949576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166" name="Picture Placeholder 2"/>
          <p:cNvSpPr/>
          <p:nvPr>
            <p:ph type="pic" sz="half" idx="21"/>
          </p:nvPr>
        </p:nvSpPr>
        <p:spPr>
          <a:xfrm>
            <a:off x="3887787" y="987425"/>
            <a:ext cx="462915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67" name="Body Level One…"/>
          <p:cNvSpPr txBox="1"/>
          <p:nvPr>
            <p:ph type="body" sz="quarter" idx="1"/>
          </p:nvPr>
        </p:nvSpPr>
        <p:spPr>
          <a:xfrm>
            <a:off x="630237" y="2057400"/>
            <a:ext cx="2949576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8" name="Slide Number"/>
          <p:cNvSpPr txBox="1"/>
          <p:nvPr>
            <p:ph type="sldNum" sz="quarter" idx="2"/>
          </p:nvPr>
        </p:nvSpPr>
        <p:spPr>
          <a:xfrm>
            <a:off x="8256726" y="6414760"/>
            <a:ext cx="258624" cy="248305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/>
          <p:nvPr>
            <p:ph type="title"/>
          </p:nvPr>
        </p:nvSpPr>
        <p:spPr>
          <a:xfrm>
            <a:off x="623887" y="1709739"/>
            <a:ext cx="7886701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2" name="Body Level One…"/>
          <p:cNvSpPr txBox="1"/>
          <p:nvPr>
            <p:ph type="body" sz="quarter" idx="1"/>
          </p:nvPr>
        </p:nvSpPr>
        <p:spPr>
          <a:xfrm>
            <a:off x="623887" y="4589464"/>
            <a:ext cx="78867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1" name="Body Level One…"/>
          <p:cNvSpPr txBox="1"/>
          <p:nvPr>
            <p:ph type="body"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/>
          <p:nvPr>
            <p:ph type="title"/>
          </p:nvPr>
        </p:nvSpPr>
        <p:spPr>
          <a:xfrm>
            <a:off x="629841" y="365125"/>
            <a:ext cx="7886701" cy="1325564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0" name="Body Level One…"/>
          <p:cNvSpPr txBox="1"/>
          <p:nvPr>
            <p:ph type="body" sz="quarter" idx="1"/>
          </p:nvPr>
        </p:nvSpPr>
        <p:spPr>
          <a:xfrm>
            <a:off x="629841" y="1681163"/>
            <a:ext cx="3868341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/>
          <p:nvPr>
            <p:ph type="body" sz="quarter" idx="21"/>
          </p:nvPr>
        </p:nvSpPr>
        <p:spPr>
          <a:xfrm>
            <a:off x="4629150" y="1681163"/>
            <a:ext cx="3887392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5" name="Body Level One…"/>
          <p:cNvSpPr txBox="1"/>
          <p:nvPr>
            <p:ph type="body" sz="half" idx="1"/>
          </p:nvPr>
        </p:nvSpPr>
        <p:spPr>
          <a:xfrm>
            <a:off x="3887391" y="987425"/>
            <a:ext cx="4629151" cy="487362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/>
          <p:nvPr>
            <p:ph type="body" sz="quarter" idx="21"/>
          </p:nvPr>
        </p:nvSpPr>
        <p:spPr>
          <a:xfrm>
            <a:off x="629840" y="2057400"/>
            <a:ext cx="2949180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itle Text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5" name="Picture Placeholder 2"/>
          <p:cNvSpPr/>
          <p:nvPr>
            <p:ph type="pic" sz="half" idx="21"/>
          </p:nvPr>
        </p:nvSpPr>
        <p:spPr>
          <a:xfrm>
            <a:off x="3887391" y="987425"/>
            <a:ext cx="4629151" cy="487362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6" name="Body Level One…"/>
          <p:cNvSpPr txBox="1"/>
          <p:nvPr>
            <p:ph type="body" sz="quarter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7.xml"/><Relationship Id="rId20" Type="http://schemas.openxmlformats.org/officeDocument/2006/relationships/slideLayout" Target="../slideLayouts/slideLayout18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28650" y="365125"/>
            <a:ext cx="788670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4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90650" y="6176962"/>
            <a:ext cx="2624401" cy="555499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lide Number"/>
          <p:cNvSpPr txBox="1"/>
          <p:nvPr>
            <p:ph type="sldNum" sz="quarter" idx="2"/>
          </p:nvPr>
        </p:nvSpPr>
        <p:spPr>
          <a:xfrm>
            <a:off x="8256726" y="6414761"/>
            <a:ext cx="258624" cy="248306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boy praying.png" descr="boy praying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57808" y="1151850"/>
            <a:ext cx="3157165" cy="4554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8" name="boy bible open.png" descr="boy bible open.png"/>
          <p:cNvPicPr>
            <a:picLocks noChangeAspect="1"/>
          </p:cNvPicPr>
          <p:nvPr/>
        </p:nvPicPr>
        <p:blipFill>
          <a:blip r:embed="rId3">
            <a:extLst/>
          </a:blip>
          <a:srcRect l="0" t="0" r="13940" b="0"/>
          <a:stretch>
            <a:fillRect/>
          </a:stretch>
        </p:blipFill>
        <p:spPr>
          <a:xfrm>
            <a:off x="1090702" y="673857"/>
            <a:ext cx="3348931" cy="512030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itle 1"/>
          <p:cNvSpPr txBox="1"/>
          <p:nvPr>
            <p:ph type="title"/>
          </p:nvPr>
        </p:nvSpPr>
        <p:spPr>
          <a:xfrm>
            <a:off x="628650" y="969444"/>
            <a:ext cx="7886700" cy="4000429"/>
          </a:xfrm>
          <a:prstGeom prst="rect">
            <a:avLst/>
          </a:prstGeom>
        </p:spPr>
        <p:txBody>
          <a:bodyPr/>
          <a:lstStyle/>
          <a:p>
            <a:pPr defTabSz="795527">
              <a:defRPr sz="3393"/>
            </a:pPr>
            <a:r>
              <a:t>Pray in the Spirit at all times. </a:t>
            </a:r>
            <a:br/>
            <a:r>
              <a:t>Pray with all kinds of prayers, and ask for everything you need. </a:t>
            </a:r>
            <a:br/>
            <a:r>
              <a:t>To do this you must always be ready. </a:t>
            </a:r>
            <a:br/>
            <a:r>
              <a:t>Never give up. </a:t>
            </a:r>
            <a:br/>
            <a:r>
              <a:t>Always pray for all God’s people.</a:t>
            </a:r>
            <a:br/>
            <a:br/>
            <a:r>
              <a:t>					</a:t>
            </a:r>
            <a:r>
              <a:rPr sz="2784"/>
              <a:t>Ephesians 6: 18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boy praying.png" descr="boy praying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57808" y="1151850"/>
            <a:ext cx="3157165" cy="4554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3" name="boy bible open.png" descr="boy bible open.png"/>
          <p:cNvPicPr>
            <a:picLocks noChangeAspect="1"/>
          </p:cNvPicPr>
          <p:nvPr/>
        </p:nvPicPr>
        <p:blipFill>
          <a:blip r:embed="rId3">
            <a:extLst/>
          </a:blip>
          <a:srcRect l="0" t="0" r="13940" b="0"/>
          <a:stretch>
            <a:fillRect/>
          </a:stretch>
        </p:blipFill>
        <p:spPr>
          <a:xfrm>
            <a:off x="1090702" y="673857"/>
            <a:ext cx="3348931" cy="512030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ontent Placeholder 2"/>
          <p:cNvSpPr txBox="1"/>
          <p:nvPr>
            <p:ph type="body" idx="1"/>
          </p:nvPr>
        </p:nvSpPr>
        <p:spPr>
          <a:xfrm>
            <a:off x="952499" y="796925"/>
            <a:ext cx="7465494" cy="435133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 sz="6600">
                <a:solidFill>
                  <a:srgbClr val="FF0000"/>
                </a:solidFill>
              </a:defRPr>
            </a:pPr>
            <a:r>
              <a:t>S</a:t>
            </a:r>
            <a:r>
              <a:rPr b="0">
                <a:solidFill>
                  <a:srgbClr val="000000"/>
                </a:solidFill>
              </a:rPr>
              <a:t>orry</a:t>
            </a:r>
            <a:endParaRPr b="0">
              <a:solidFill>
                <a:srgbClr val="000000"/>
              </a:solidFill>
            </a:endParaRPr>
          </a:p>
          <a:p>
            <a:pPr marL="0" indent="0">
              <a:buSzTx/>
              <a:buNone/>
              <a:defRPr b="1" sz="6600">
                <a:solidFill>
                  <a:srgbClr val="FF0000"/>
                </a:solidFill>
              </a:defRPr>
            </a:pPr>
            <a:r>
              <a:t>T</a:t>
            </a:r>
            <a:r>
              <a:rPr b="0">
                <a:solidFill>
                  <a:srgbClr val="000000"/>
                </a:solidFill>
              </a:rPr>
              <a:t>hank you</a:t>
            </a:r>
            <a:endParaRPr b="0">
              <a:solidFill>
                <a:srgbClr val="000000"/>
              </a:solidFill>
            </a:endParaRPr>
          </a:p>
          <a:p>
            <a:pPr marL="0" indent="0">
              <a:buSzTx/>
              <a:buNone/>
              <a:defRPr b="1" sz="6600">
                <a:solidFill>
                  <a:srgbClr val="FF0000"/>
                </a:solidFill>
              </a:defRPr>
            </a:pPr>
            <a:r>
              <a:t>O</a:t>
            </a:r>
            <a:r>
              <a:rPr b="0">
                <a:solidFill>
                  <a:srgbClr val="000000"/>
                </a:solidFill>
              </a:rPr>
              <a:t>thers</a:t>
            </a:r>
            <a:endParaRPr b="0">
              <a:solidFill>
                <a:srgbClr val="000000"/>
              </a:solidFill>
            </a:endParaRPr>
          </a:p>
          <a:p>
            <a:pPr marL="0" indent="0">
              <a:buSzTx/>
              <a:buNone/>
              <a:defRPr b="1" sz="6600">
                <a:solidFill>
                  <a:srgbClr val="FF0000"/>
                </a:solidFill>
              </a:defRPr>
            </a:pPr>
            <a:r>
              <a:t>P</a:t>
            </a:r>
            <a:r>
              <a:rPr b="0">
                <a:solidFill>
                  <a:srgbClr val="000000"/>
                </a:solidFill>
              </a:rPr>
              <a:t>lease</a:t>
            </a:r>
          </a:p>
        </p:txBody>
      </p:sp>
      <p:pic>
        <p:nvPicPr>
          <p:cNvPr id="186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96406" y="796925"/>
            <a:ext cx="3221586" cy="306124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85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