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586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3" r:id="rId27"/>
    <p:sldId id="822" r:id="rId28"/>
  </p:sldIdLst>
  <p:sldSz cx="9144000" cy="6858000" type="screen4x3"/>
  <p:notesSz cx="6858000" cy="9144000"/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59" autoAdjust="0"/>
  </p:normalViewPr>
  <p:slideViewPr>
    <p:cSldViewPr>
      <p:cViewPr>
        <p:scale>
          <a:sx n="65" d="100"/>
          <a:sy n="65" d="100"/>
        </p:scale>
        <p:origin x="12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E09A5-4DD2-48CA-B13B-C172C1604E05}" type="datetimeFigureOut">
              <a:rPr lang="en-GB" smtClean="0"/>
              <a:pPr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6B35-96D5-40A9-9A20-65322C3CC9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323B-6E05-44AB-B273-277AE28F429E}" type="datetimeFigureOut">
              <a:rPr lang="en-GB" smtClean="0"/>
              <a:pPr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7A04-7351-4847-87E2-35CC6DB248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5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2A8E349-40FE-4AD8-9D44-DE59F465EDE2}" type="datetimeFigureOut">
              <a:rPr lang="en-GB" smtClean="0"/>
              <a:pPr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6E35F74-5BE0-4D09-990C-D54157BA2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2A8E349-40FE-4AD8-9D44-DE59F465EDE2}" type="datetimeFigureOut">
              <a:rPr lang="en-GB" smtClean="0"/>
              <a:pPr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6E35F74-5BE0-4D09-990C-D54157BA26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I2603-Powerpoint-Slide-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72008" y="-27384"/>
            <a:ext cx="9252520" cy="69573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6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199"/>
            <a:ext cx="8229600" cy="5000400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dirty="0"/>
              <a:t>Click to edit Master text styles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MI2603-Powerpoint-Slid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0"/>
            <a:ext cx="9252520" cy="6957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icnetwork.co.uk/upl/nejournal/oct2010/7/9/seahouses-lifeboat-launching-to-rescue-surfers-near-seahouses-golf-club-credits-to-sean-jackson-of-scuba-duba-dive-club-461016319.jpg"/>
          <p:cNvPicPr>
            <a:picLocks noChangeAspect="1" noChangeArrowheads="1"/>
          </p:cNvPicPr>
          <p:nvPr/>
        </p:nvPicPr>
        <p:blipFill rotWithShape="1">
          <a:blip r:embed="rId2"/>
          <a:srcRect t="4353" r="9026" b="9989"/>
          <a:stretch/>
        </p:blipFill>
        <p:spPr bwMode="auto">
          <a:xfrm>
            <a:off x="457200" y="1954924"/>
            <a:ext cx="7076040" cy="417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news.bbcimg.co.uk/media/images/54677000/jpg/_54677476_ath_heli_cliff_rescue_wales_03.jpg"/>
          <p:cNvPicPr>
            <a:picLocks noChangeAspect="1" noChangeArrowheads="1"/>
          </p:cNvPicPr>
          <p:nvPr/>
        </p:nvPicPr>
        <p:blipFill rotWithShape="1">
          <a:blip r:embed="rId2"/>
          <a:srcRect l="2388" r="2667"/>
          <a:stretch/>
        </p:blipFill>
        <p:spPr bwMode="auto">
          <a:xfrm>
            <a:off x="449731" y="1954925"/>
            <a:ext cx="7090236" cy="419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1.  Jesus is God’s salvation for all</a:t>
            </a:r>
            <a:endParaRPr lang="en-GB" dirty="0"/>
          </a:p>
          <a:p>
            <a:endParaRPr lang="en-GB" sz="1000" dirty="0"/>
          </a:p>
          <a:p>
            <a:r>
              <a:rPr lang="en-GB" i="1" baseline="30000" dirty="0"/>
              <a:t>30 </a:t>
            </a:r>
            <a:r>
              <a:rPr lang="en-GB" i="1" dirty="0"/>
              <a:t>With my own eyes I have seen your salvation,</a:t>
            </a:r>
            <a:r>
              <a:rPr lang="en-GB" i="1" baseline="30000" dirty="0"/>
              <a:t>31 </a:t>
            </a:r>
            <a:r>
              <a:rPr lang="en-GB" i="1" dirty="0"/>
              <a:t>which you have prepared in the presence of all peoples: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"/>
          <a:stretch/>
        </p:blipFill>
        <p:spPr>
          <a:xfrm>
            <a:off x="457201" y="1600200"/>
            <a:ext cx="6737684" cy="50417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1.  Jesus is God’s salvation for all</a:t>
            </a:r>
            <a:endParaRPr lang="en-GB" dirty="0"/>
          </a:p>
          <a:p>
            <a:endParaRPr lang="en-GB" sz="1000" dirty="0"/>
          </a:p>
          <a:p>
            <a:r>
              <a:rPr lang="en-GB" i="1" baseline="30000" dirty="0"/>
              <a:t>30 </a:t>
            </a:r>
            <a:r>
              <a:rPr lang="en-GB" i="1" dirty="0"/>
              <a:t>With my own eyes I have seen your salvation,</a:t>
            </a:r>
            <a:r>
              <a:rPr lang="en-GB" i="1" baseline="30000" dirty="0"/>
              <a:t>31 </a:t>
            </a:r>
            <a:r>
              <a:rPr lang="en-GB" i="1" dirty="0"/>
              <a:t>which you have prepared in the presence of all peoples: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50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2. Jesus reveals God to all</a:t>
            </a:r>
          </a:p>
          <a:p>
            <a:endParaRPr lang="en-GB" sz="1000" dirty="0"/>
          </a:p>
          <a:p>
            <a:pPr marL="514350" indent="-514350"/>
            <a:r>
              <a:rPr lang="en-GB" i="1" baseline="30000" dirty="0"/>
              <a:t>32 </a:t>
            </a:r>
            <a:r>
              <a:rPr lang="en-GB" i="1" dirty="0"/>
              <a:t>A light to reveal your will to the Gentiles</a:t>
            </a:r>
            <a:br>
              <a:rPr lang="en-GB" i="1" dirty="0"/>
            </a:br>
            <a:r>
              <a:rPr lang="en-GB" i="1" dirty="0"/>
              <a:t>    and bring glory to your people Israel.”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l="28968" r="26842"/>
          <a:stretch/>
        </p:blipFill>
        <p:spPr bwMode="auto">
          <a:xfrm>
            <a:off x="449731" y="448059"/>
            <a:ext cx="4421248" cy="62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z 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1" y="448059"/>
            <a:ext cx="4421248" cy="62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27611" r="28199"/>
          <a:stretch/>
        </p:blipFill>
        <p:spPr bwMode="auto">
          <a:xfrm>
            <a:off x="449730" y="448059"/>
            <a:ext cx="4421249" cy="62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1" y="448059"/>
            <a:ext cx="4434391" cy="625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The most wonderful moment in History!</a:t>
            </a:r>
          </a:p>
          <a:p>
            <a:pPr lvl="0"/>
            <a:endParaRPr lang="en-GB" sz="1000" dirty="0"/>
          </a:p>
          <a:p>
            <a:r>
              <a:rPr lang="en-GB" i="1" dirty="0"/>
              <a:t>“He was a good, God-fearing man and was waiting for Israel to be saved. The Holy Spirit was with him </a:t>
            </a:r>
            <a:r>
              <a:rPr lang="en-GB" i="1" baseline="30000" dirty="0"/>
              <a:t>26 </a:t>
            </a:r>
            <a:r>
              <a:rPr lang="en-GB" i="1" dirty="0"/>
              <a:t>and had assured him that he would not die before he had seen the Lord's promised Messiah.”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2. Jesus reveals God to all</a:t>
            </a:r>
          </a:p>
          <a:p>
            <a:endParaRPr lang="en-GB" sz="1000" dirty="0"/>
          </a:p>
          <a:p>
            <a:pPr marL="514350" indent="-514350"/>
            <a:r>
              <a:rPr lang="en-GB" i="1" baseline="30000" dirty="0"/>
              <a:t>32 </a:t>
            </a:r>
            <a:r>
              <a:rPr lang="en-GB" i="1" dirty="0"/>
              <a:t>A light to reveal your will to the Gentiles</a:t>
            </a:r>
            <a:br>
              <a:rPr lang="en-GB" i="1" dirty="0"/>
            </a:br>
            <a:r>
              <a:rPr lang="en-GB" i="1" dirty="0"/>
              <a:t>    and bring glory to your people Israel.”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Jesus reveals our secret thoughts</a:t>
            </a:r>
          </a:p>
          <a:p>
            <a:r>
              <a:rPr lang="en-GB" i="1" dirty="0"/>
              <a:t>“This child is chosen by God for the destruction and the salvation of many in Israel. He will be a sign from God which many people will speak against </a:t>
            </a:r>
            <a:r>
              <a:rPr lang="en-GB" i="1" baseline="30000" dirty="0"/>
              <a:t>35 </a:t>
            </a:r>
            <a:r>
              <a:rPr lang="en-GB" i="1" dirty="0"/>
              <a:t>and so reveal their secret thoughts.”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l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1" y="448059"/>
            <a:ext cx="4421248" cy="62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Jesus reveals our secret thoughts</a:t>
            </a:r>
          </a:p>
          <a:p>
            <a:r>
              <a:rPr lang="en-GB" i="1" dirty="0"/>
              <a:t>“This child is chosen by God for the destruction and the salvation of many in Israel. He will be a sign from God which many people will speak against </a:t>
            </a:r>
            <a:r>
              <a:rPr lang="en-GB" i="1" baseline="30000" dirty="0"/>
              <a:t>35 </a:t>
            </a:r>
            <a:r>
              <a:rPr lang="en-GB" i="1" dirty="0"/>
              <a:t>and so reveal their secret thoughts.”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2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450702"/>
          </a:xfrm>
        </p:spPr>
        <p:txBody>
          <a:bodyPr>
            <a:normAutofit/>
          </a:bodyPr>
          <a:lstStyle/>
          <a:p>
            <a:r>
              <a:rPr lang="en-GB" sz="6000" dirty="0"/>
              <a:t>The waiting is over!</a:t>
            </a:r>
          </a:p>
        </p:txBody>
      </p:sp>
    </p:spTree>
    <p:extLst>
      <p:ext uri="{BB962C8B-B14F-4D97-AF65-F5344CB8AC3E}">
        <p14:creationId xmlns:p14="http://schemas.microsoft.com/office/powerpoint/2010/main" val="245478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The most wonderful moment in History!</a:t>
            </a:r>
          </a:p>
          <a:p>
            <a:pPr lvl="0"/>
            <a:endParaRPr lang="en-GB" sz="1000" dirty="0"/>
          </a:p>
          <a:p>
            <a:r>
              <a:rPr lang="en-GB" i="1" dirty="0"/>
              <a:t>“He was a good, God-fearing man and was </a:t>
            </a:r>
            <a:r>
              <a:rPr lang="en-GB" i="1" dirty="0">
                <a:solidFill>
                  <a:srgbClr val="FFFF00"/>
                </a:solidFill>
              </a:rPr>
              <a:t>waiting for Israel to be saved</a:t>
            </a:r>
            <a:r>
              <a:rPr lang="en-GB" i="1" dirty="0"/>
              <a:t>. The Holy Spirit was with him </a:t>
            </a:r>
            <a:r>
              <a:rPr lang="en-GB" i="1" baseline="30000" dirty="0"/>
              <a:t>26 </a:t>
            </a:r>
            <a:r>
              <a:rPr lang="en-GB" i="1" dirty="0"/>
              <a:t>and had assured him that he would not die before he had seen the Lord's promised Messiah.”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/>
              <a:t>The most wonderful moment in History!</a:t>
            </a:r>
          </a:p>
          <a:p>
            <a:pPr lvl="0"/>
            <a:endParaRPr lang="en-GB" sz="1000" dirty="0"/>
          </a:p>
          <a:p>
            <a:r>
              <a:rPr lang="en-GB" i="1" dirty="0"/>
              <a:t>“He was a good, God-fearing man and was waiting for Israel to be saved. The Holy Spirit was with him </a:t>
            </a:r>
            <a:r>
              <a:rPr lang="en-GB" i="1" baseline="30000" dirty="0"/>
              <a:t>26 </a:t>
            </a:r>
            <a:r>
              <a:rPr lang="en-GB" i="1" dirty="0"/>
              <a:t>and had assured him that </a:t>
            </a:r>
            <a:r>
              <a:rPr lang="en-GB" i="1" dirty="0">
                <a:solidFill>
                  <a:srgbClr val="FFFF00"/>
                </a:solidFill>
              </a:rPr>
              <a:t>he would not die before he had seen the Lord's promised Messiah</a:t>
            </a:r>
            <a:r>
              <a:rPr lang="en-GB" i="1" dirty="0"/>
              <a:t>.”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/>
              <a:t>The most wonderful moment in History!</a:t>
            </a:r>
          </a:p>
          <a:p>
            <a:pPr lvl="0"/>
            <a:endParaRPr lang="en-GB" sz="1000" dirty="0"/>
          </a:p>
          <a:p>
            <a:r>
              <a:rPr lang="en-GB" i="1" baseline="30000" dirty="0"/>
              <a:t>27</a:t>
            </a:r>
            <a:r>
              <a:rPr lang="en-GB" i="1" dirty="0"/>
              <a:t>Led by the Spirit, Simeon went into the Temple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\AppData\Local\Temp\iphone text mes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472911"/>
            <a:ext cx="6737686" cy="516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n-GB" dirty="0"/>
              <a:t>The most wonderful moment in History!</a:t>
            </a:r>
          </a:p>
          <a:p>
            <a:pPr lvl="0"/>
            <a:endParaRPr lang="en-GB" sz="1000" dirty="0"/>
          </a:p>
          <a:p>
            <a:r>
              <a:rPr lang="en-GB" i="1" baseline="30000" dirty="0"/>
              <a:t>29 </a:t>
            </a:r>
            <a:r>
              <a:rPr lang="en-GB" i="1" dirty="0"/>
              <a:t>“Now, Lord, you have kept your promise,</a:t>
            </a:r>
            <a:br>
              <a:rPr lang="en-GB" i="1" dirty="0"/>
            </a:br>
            <a:r>
              <a:rPr lang="en-GB" i="1" dirty="0"/>
              <a:t>    and you may let your servant go in peace.”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1.  Jesus is God’s salvation for all</a:t>
            </a:r>
            <a:endParaRPr lang="en-GB" dirty="0"/>
          </a:p>
          <a:p>
            <a:endParaRPr lang="en-GB" sz="1000" dirty="0"/>
          </a:p>
          <a:p>
            <a:r>
              <a:rPr lang="en-GB" i="1" baseline="30000" dirty="0"/>
              <a:t>30 </a:t>
            </a:r>
            <a:r>
              <a:rPr lang="en-GB" i="1" dirty="0"/>
              <a:t>With my own eyes I have seen your salvation, </a:t>
            </a:r>
            <a:r>
              <a:rPr lang="en-GB" i="1" baseline="30000" dirty="0"/>
              <a:t>31 </a:t>
            </a:r>
            <a:r>
              <a:rPr lang="en-GB" i="1" dirty="0"/>
              <a:t>which you have prepared in the presence of all peoples: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re Engine"/>
          <p:cNvPicPr>
            <a:picLocks noChangeAspect="1" noChangeArrowheads="1"/>
          </p:cNvPicPr>
          <p:nvPr/>
        </p:nvPicPr>
        <p:blipFill rotWithShape="1">
          <a:blip r:embed="rId2"/>
          <a:srcRect t="13014" r="8207" b="9714"/>
          <a:stretch/>
        </p:blipFill>
        <p:spPr bwMode="auto">
          <a:xfrm>
            <a:off x="457200" y="1954924"/>
            <a:ext cx="7061688" cy="417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83AAE4613AB4E87672113ED4333A3" ma:contentTypeVersion="2" ma:contentTypeDescription="Create a new document." ma:contentTypeScope="" ma:versionID="ded0b44531066b234e13a15b1c8159f8">
  <xsd:schema xmlns:xsd="http://www.w3.org/2001/XMLSchema" xmlns:xs="http://www.w3.org/2001/XMLSchema" xmlns:p="http://schemas.microsoft.com/office/2006/metadata/properties" xmlns:ns2="49591b6c-4ee6-4f1e-a72f-dcdf5326e80a" targetNamespace="http://schemas.microsoft.com/office/2006/metadata/properties" ma:root="true" ma:fieldsID="e7c98dca2f2aba548e335fedfa60080c" ns2:_="">
    <xsd:import namespace="49591b6c-4ee6-4f1e-a72f-dcdf5326e8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1b6c-4ee6-4f1e-a72f-dcdf5326e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EDAED-4DFD-4452-B4C8-0519468C574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9591b6c-4ee6-4f1e-a72f-dcdf5326e80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F4B5E-F5CF-4095-8735-68E0FB0D9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91b6c-4ee6-4f1e-a72f-dcdf5326e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9650C1-2D87-46A9-BC79-C99F05ED3B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waiting is over!</vt:lpstr>
    </vt:vector>
  </TitlesOfParts>
  <Company>Dundonald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Annelize Du Plessis</dc:creator>
  <cp:lastModifiedBy>Janice Morris</cp:lastModifiedBy>
  <cp:revision>106</cp:revision>
  <dcterms:created xsi:type="dcterms:W3CDTF">2012-12-20T10:49:16Z</dcterms:created>
  <dcterms:modified xsi:type="dcterms:W3CDTF">2024-11-25T19:08:40Z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0x010100B1B83AAE4613AB4E87672113ED4333A3</vt:lpwstr>
  </property>
</Properties>
</file>