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35" r:id="rId5"/>
    <p:sldId id="264" r:id="rId6"/>
    <p:sldId id="263" r:id="rId7"/>
    <p:sldId id="337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1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BD08-B392-46F2-AF5D-6451CDBC760C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00BE-A6CA-4180-BC21-A864EBC54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2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3B1B-EBFB-450F-B41E-637499738907}" type="datetimeFigureOut">
              <a:rPr lang="en-GB" smtClean="0"/>
              <a:pPr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0F7D-F593-4503-97AD-AE9020270E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04" y="1597765"/>
            <a:ext cx="8856984" cy="1470025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The Nativity </a:t>
            </a:r>
            <a:br>
              <a:rPr lang="en-GB" sz="8000" b="1" dirty="0" smtClean="0">
                <a:solidFill>
                  <a:schemeClr val="bg1"/>
                </a:solidFill>
              </a:rPr>
            </a:br>
            <a:r>
              <a:rPr lang="en-GB" sz="8000" b="1" dirty="0" smtClean="0">
                <a:solidFill>
                  <a:schemeClr val="bg1"/>
                </a:solidFill>
              </a:rPr>
              <a:t>Meet the People 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Angel: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567" y="1772816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 smtClean="0">
                <a:solidFill>
                  <a:schemeClr val="bg1"/>
                </a:solidFill>
              </a:rPr>
              <a:t>Good news!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386064" cy="31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Mary: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567" y="1772816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 smtClean="0">
                <a:solidFill>
                  <a:schemeClr val="bg1"/>
                </a:solidFill>
              </a:rPr>
              <a:t>Trusted 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4530080" cy="32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Joseph: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567" y="1772816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 smtClean="0">
                <a:solidFill>
                  <a:schemeClr val="bg1"/>
                </a:solidFill>
              </a:rPr>
              <a:t>Obeyed  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50758"/>
            <a:ext cx="4407577" cy="31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Shepherds: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567" y="1772816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>
                <a:solidFill>
                  <a:schemeClr val="bg1"/>
                </a:solidFill>
              </a:rPr>
              <a:t>T</a:t>
            </a:r>
            <a:r>
              <a:rPr lang="en-GB" sz="9600" i="1" dirty="0" smtClean="0">
                <a:solidFill>
                  <a:schemeClr val="bg1"/>
                </a:solidFill>
              </a:rPr>
              <a:t>old everyone! 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distantshores.org/images/rg/42/42_Lk_02_03_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169044" cy="30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Wise men: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567" y="1772816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>
                <a:solidFill>
                  <a:schemeClr val="bg1"/>
                </a:solidFill>
              </a:rPr>
              <a:t>W</a:t>
            </a:r>
            <a:r>
              <a:rPr lang="en-GB" sz="9600" i="1" dirty="0" smtClean="0">
                <a:solidFill>
                  <a:schemeClr val="bg1"/>
                </a:solidFill>
              </a:rPr>
              <a:t>orshipped! 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25145"/>
            <a:ext cx="4674096" cy="33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427191"/>
            <a:ext cx="595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 smtClean="0">
                <a:solidFill>
                  <a:schemeClr val="bg1"/>
                </a:solidFill>
              </a:rPr>
              <a:t>Herod: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1352032"/>
            <a:ext cx="90730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i="1" dirty="0">
                <a:solidFill>
                  <a:schemeClr val="bg1"/>
                </a:solidFill>
              </a:rPr>
              <a:t>H</a:t>
            </a:r>
            <a:r>
              <a:rPr lang="en-GB" sz="9600" i="1" dirty="0" smtClean="0">
                <a:solidFill>
                  <a:schemeClr val="bg1"/>
                </a:solidFill>
              </a:rPr>
              <a:t>ated! </a:t>
            </a:r>
            <a:endParaRPr lang="en-GB" sz="72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94" y="2924944"/>
            <a:ext cx="458142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83AAE4613AB4E87672113ED4333A3" ma:contentTypeVersion="2" ma:contentTypeDescription="Create a new document." ma:contentTypeScope="" ma:versionID="ded0b44531066b234e13a15b1c8159f8">
  <xsd:schema xmlns:xsd="http://www.w3.org/2001/XMLSchema" xmlns:xs="http://www.w3.org/2001/XMLSchema" xmlns:p="http://schemas.microsoft.com/office/2006/metadata/properties" xmlns:ns2="49591b6c-4ee6-4f1e-a72f-dcdf5326e80a" targetNamespace="http://schemas.microsoft.com/office/2006/metadata/properties" ma:root="true" ma:fieldsID="e7c98dca2f2aba548e335fedfa60080c" ns2:_="">
    <xsd:import namespace="49591b6c-4ee6-4f1e-a72f-dcdf5326e8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1b6c-4ee6-4f1e-a72f-dcdf5326e8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AB424-500F-474D-91E8-17687DEFFCC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9591b6c-4ee6-4f1e-a72f-dcdf5326e80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A4C205-5F8B-451B-8842-A0B12584C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88293-3947-4412-B966-66E82BE90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1b6c-4ee6-4f1e-a72f-dcdf5326e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Nativity  Meet the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Office</cp:lastModifiedBy>
  <cp:revision>41</cp:revision>
  <dcterms:created xsi:type="dcterms:W3CDTF">2011-12-10T11:33:50Z</dcterms:created>
  <dcterms:modified xsi:type="dcterms:W3CDTF">2016-08-23T10:50:56Z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0x010100B1B83AAE4613AB4E87672113ED4333A3</vt:lpwstr>
  </property>
</Properties>
</file>